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40"/>
  </p:normalViewPr>
  <p:slideViewPr>
    <p:cSldViewPr snapToGrid="0" snapToObjects="1">
      <p:cViewPr varScale="1">
        <p:scale>
          <a:sx n="85" d="100"/>
          <a:sy n="85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DACB4-6990-0049-9FDC-15D04D771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E4285E-64ED-3A47-9681-158CE488F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B6C6B0-17AA-1F4D-9AF4-207E115E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6402F1-59E5-DD46-8C56-D1BF58FC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4049A8-6500-5C4A-A145-816E251E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4938E-6761-0D4B-9BA3-8A49C9E0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2E6526-884F-7842-823F-904B012A4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EA2A32-E889-2C45-98A3-8420DDA0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7DBDE1-C52E-144A-A4BD-2DA0604D0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12CC3A-3070-C54B-894E-888099A9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03B9CC1-0A6E-8A40-9A08-17F52BE4A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8E1B2E-BDCB-B84F-A76D-417322058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8D3FD9-FB90-F64E-9405-D3D1A3C4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A0B33C-255F-A94D-80EF-2B9355B9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754FFA-8797-7048-8C2D-2107B464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E9DAED-D52C-A944-A93D-C86654C0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4C4F8A-CEB6-CC45-9ED4-7E4DDBF1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681A36-8727-A740-8FBB-A96E42CD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95CF1A-F41E-C14A-9BEB-C473E1A5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B40E06-6A0F-4E47-8922-C1031D95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2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C589C-710E-1440-92F6-3D8A8299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380D06-568A-5B45-BBA2-E99DDCB44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529F3E-CB5B-7E48-AB0A-EE086DA1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049184-DAD7-334B-A192-FA2E37FD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660961-DE2D-3744-9929-51EBC545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8DC75-5674-7846-8F98-709FC6E1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036CE4-A3DF-7248-95E2-04A771EDE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815C10-DE5A-C249-AB2D-49C474D5C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03D948-2DD9-DE41-9561-DF05D580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301173-FD12-FB45-AA23-840D83CF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44C2A3-082C-2244-B787-9DD53811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8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47F50-94BE-6D43-9943-4709F792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72B6C7-D883-1C47-8980-97704F602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8BDB8D-65DC-EE43-A40C-99A72589E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10B17C-6C18-1149-8CD2-531B4C486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171FE93-A034-584E-AD58-9DB3E23BB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B97BA2F-9569-6445-B04C-A0B28819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2A9280-0A22-8C4D-BA20-05A369E9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6099BAA-240E-C54A-95EB-01B7C006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43B2D3-17FE-4A4E-BDEB-FBEFED61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351F58-9471-574B-8642-76C602EC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6CF09-8C4C-F54D-95E7-BB952A55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38B4F2-CCDF-CF4E-8EEA-9003D5E3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3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90D7F30-9E57-9B4F-B4C4-DC0F37BB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B95518-7718-7C4C-9644-1E98FC1C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7FCF0E-1D27-EF49-A5E3-86E6EBEF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0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EB8FF-C31C-F340-AAA9-728029DC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E9F65-6043-2B4B-848D-0F72D50B4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7EAB07-6D7D-0C40-878C-9D37126E0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567AB9-11EA-EA46-B827-453439F4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89933A-6E1C-2E4E-BEAF-C11C28CA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329120-1737-D947-BC09-EA9A55E1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0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CE2B4-A57F-FA40-9C0C-8CF55063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5175B21-1BC9-9545-8393-D8E77D9B0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FC4812-85B7-EB45-B43D-E22A4A24F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C9EB0A-3A96-CA42-8A54-08FAEA92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4CBD6C-4A94-3D40-ADDC-8A3848DD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577185-5E3D-0546-9282-FAB4E2DE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F0C559-F293-2845-873C-F31C5D76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F4D3AD-4911-8C4E-B95B-561214100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C771F1-E715-5F4B-B908-A39C54473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DA0B-5D82-8748-8762-186FEB612BED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ED2E32-97EE-174F-9355-63BE4B68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A6A700-9B1D-4648-8192-FB39AF62D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3B3B-45FF-D748-BC44-3DB9DAC2504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2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4505BD1-3AB2-554D-A25B-95E8713FA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63" y="0"/>
            <a:ext cx="108206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seidel</dc:creator>
  <cp:lastModifiedBy>markus seidel</cp:lastModifiedBy>
  <cp:revision>1</cp:revision>
  <dcterms:created xsi:type="dcterms:W3CDTF">2018-02-02T07:29:27Z</dcterms:created>
  <dcterms:modified xsi:type="dcterms:W3CDTF">2018-02-02T07:31:30Z</dcterms:modified>
</cp:coreProperties>
</file>